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0" d="100"/>
          <a:sy n="40" d="100"/>
        </p:scale>
        <p:origin x="2827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510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076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786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0083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8126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556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56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8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52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250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687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7213F7-FF30-47D3-B323-25BB68FB4EB5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704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8356596C-EF54-5928-C4FF-E4F0B757E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218" y="466854"/>
            <a:ext cx="2545238" cy="1800096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C3F18E3C-3B65-281E-CDA8-8824C2631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07218" y="9573748"/>
            <a:ext cx="2505518" cy="651211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33C3B5E-E1DF-24CA-BB86-0AB85916B4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-340666" y="-1303170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991F87D1-7518-AF07-F41A-46ED7B5EE448}"/>
              </a:ext>
            </a:extLst>
          </p:cNvPr>
          <p:cNvSpPr/>
          <p:nvPr/>
        </p:nvSpPr>
        <p:spPr>
          <a:xfrm flipH="1">
            <a:off x="6318858" y="-396042"/>
            <a:ext cx="1374167" cy="1167696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61117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5D9122D-348C-4E06-8A46-340705E307B7}"/>
</file>

<file path=customXml/itemProps2.xml><?xml version="1.0" encoding="utf-8"?>
<ds:datastoreItem xmlns:ds="http://schemas.openxmlformats.org/officeDocument/2006/customXml" ds:itemID="{5D4142DF-2426-483D-A2DB-08F029C63F2A}"/>
</file>

<file path=customXml/itemProps3.xml><?xml version="1.0" encoding="utf-8"?>
<ds:datastoreItem xmlns:ds="http://schemas.openxmlformats.org/officeDocument/2006/customXml" ds:itemID="{09C3F7B5-F2A4-4B9D-9C6C-42A7680E9DF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2</cp:revision>
  <dcterms:created xsi:type="dcterms:W3CDTF">2025-08-20T13:18:27Z</dcterms:created>
  <dcterms:modified xsi:type="dcterms:W3CDTF">2025-08-20T13:38:24Z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